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50"/>
  </p:notesMasterIdLst>
  <p:sldIdLst>
    <p:sldId id="496" r:id="rId2"/>
    <p:sldId id="393" r:id="rId3"/>
    <p:sldId id="394" r:id="rId4"/>
    <p:sldId id="395" r:id="rId5"/>
    <p:sldId id="396" r:id="rId6"/>
    <p:sldId id="397" r:id="rId7"/>
    <p:sldId id="398" r:id="rId8"/>
    <p:sldId id="399" r:id="rId9"/>
    <p:sldId id="400" r:id="rId10"/>
    <p:sldId id="402" r:id="rId11"/>
    <p:sldId id="403" r:id="rId12"/>
    <p:sldId id="529" r:id="rId13"/>
    <p:sldId id="404" r:id="rId14"/>
    <p:sldId id="531" r:id="rId15"/>
    <p:sldId id="532" r:id="rId16"/>
    <p:sldId id="498" r:id="rId17"/>
    <p:sldId id="416" r:id="rId18"/>
    <p:sldId id="530" r:id="rId19"/>
    <p:sldId id="417" r:id="rId20"/>
    <p:sldId id="418" r:id="rId21"/>
    <p:sldId id="514" r:id="rId22"/>
    <p:sldId id="535" r:id="rId23"/>
    <p:sldId id="518" r:id="rId24"/>
    <p:sldId id="521" r:id="rId25"/>
    <p:sldId id="536" r:id="rId26"/>
    <p:sldId id="537" r:id="rId27"/>
    <p:sldId id="520" r:id="rId28"/>
    <p:sldId id="538" r:id="rId29"/>
    <p:sldId id="539" r:id="rId30"/>
    <p:sldId id="523" r:id="rId31"/>
    <p:sldId id="541" r:id="rId32"/>
    <p:sldId id="526" r:id="rId33"/>
    <p:sldId id="527" r:id="rId34"/>
    <p:sldId id="528" r:id="rId35"/>
    <p:sldId id="533" r:id="rId36"/>
    <p:sldId id="497" r:id="rId37"/>
    <p:sldId id="405" r:id="rId38"/>
    <p:sldId id="419" r:id="rId39"/>
    <p:sldId id="406" r:id="rId40"/>
    <p:sldId id="407" r:id="rId41"/>
    <p:sldId id="408" r:id="rId42"/>
    <p:sldId id="409" r:id="rId43"/>
    <p:sldId id="410" r:id="rId44"/>
    <p:sldId id="411" r:id="rId45"/>
    <p:sldId id="412" r:id="rId46"/>
    <p:sldId id="413" r:id="rId47"/>
    <p:sldId id="414" r:id="rId48"/>
    <p:sldId id="415" r:id="rId4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4" autoAdjust="0"/>
    <p:restoredTop sz="83309" autoAdjust="0"/>
  </p:normalViewPr>
  <p:slideViewPr>
    <p:cSldViewPr>
      <p:cViewPr varScale="1">
        <p:scale>
          <a:sx n="62" d="100"/>
          <a:sy n="62" d="100"/>
        </p:scale>
        <p:origin x="1656" y="6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smtClean="0"/>
              <a:t> Phase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540957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124813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152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94668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240969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041439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9.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Tree>
    <p:extLst>
      <p:ext uri="{BB962C8B-B14F-4D97-AF65-F5344CB8AC3E}">
        <p14:creationId xmlns:p14="http://schemas.microsoft.com/office/powerpoint/2010/main" val="3972148289"/>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1767883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63307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783071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1600187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Tree>
    <p:extLst>
      <p:ext uri="{BB962C8B-B14F-4D97-AF65-F5344CB8AC3E}">
        <p14:creationId xmlns:p14="http://schemas.microsoft.com/office/powerpoint/2010/main" val="4159169201"/>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4139415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3916037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542488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451588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6432784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232746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5333" y="1417953"/>
            <a:ext cx="9133333" cy="4714286"/>
          </a:xfrm>
          <a:prstGeom prst="rect">
            <a:avLst/>
          </a:prstGeom>
        </p:spPr>
      </p:pic>
      <p:grpSp>
        <p:nvGrpSpPr>
          <p:cNvPr id="10" name="Shape 309"/>
          <p:cNvGrpSpPr/>
          <p:nvPr/>
        </p:nvGrpSpPr>
        <p:grpSpPr>
          <a:xfrm>
            <a:off x="7010400" y="1359576"/>
            <a:ext cx="1814399" cy="1383624"/>
            <a:chOff x="4336150" y="2394850"/>
            <a:chExt cx="1814399" cy="1383624"/>
          </a:xfrm>
        </p:grpSpPr>
        <p:sp>
          <p:nvSpPr>
            <p:cNvPr id="1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2324137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219200"/>
            <a:ext cx="9152381" cy="4790476"/>
          </a:xfrm>
          <a:prstGeom prst="rect">
            <a:avLst/>
          </a:prstGeom>
        </p:spPr>
      </p:pic>
    </p:spTree>
    <p:extLst>
      <p:ext uri="{BB962C8B-B14F-4D97-AF65-F5344CB8AC3E}">
        <p14:creationId xmlns:p14="http://schemas.microsoft.com/office/powerpoint/2010/main" val="21453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29143" y="1286467"/>
            <a:ext cx="9085714" cy="4733333"/>
          </a:xfrm>
          <a:prstGeom prst="rect">
            <a:avLst/>
          </a:prstGeom>
        </p:spPr>
      </p:pic>
    </p:spTree>
    <p:extLst>
      <p:ext uri="{BB962C8B-B14F-4D97-AF65-F5344CB8AC3E}">
        <p14:creationId xmlns:p14="http://schemas.microsoft.com/office/powerpoint/2010/main" val="5897385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5" name="Picture 4"/>
          <p:cNvPicPr>
            <a:picLocks noChangeAspect="1"/>
          </p:cNvPicPr>
          <p:nvPr/>
        </p:nvPicPr>
        <p:blipFill>
          <a:blip r:embed="rId5"/>
          <a:stretch>
            <a:fillRect/>
          </a:stretch>
        </p:blipFill>
        <p:spPr>
          <a:xfrm>
            <a:off x="29143" y="1219200"/>
            <a:ext cx="9085714" cy="4771429"/>
          </a:xfrm>
          <a:prstGeom prst="rect">
            <a:avLst/>
          </a:prstGeom>
        </p:spPr>
      </p:pic>
    </p:spTree>
    <p:extLst>
      <p:ext uri="{BB962C8B-B14F-4D97-AF65-F5344CB8AC3E}">
        <p14:creationId xmlns:p14="http://schemas.microsoft.com/office/powerpoint/2010/main" val="3105306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8666" y="1219200"/>
            <a:ext cx="9066667" cy="5161905"/>
          </a:xfrm>
          <a:prstGeom prst="rect">
            <a:avLst/>
          </a:prstGeom>
        </p:spPr>
      </p:pic>
    </p:spTree>
    <p:extLst>
      <p:ext uri="{BB962C8B-B14F-4D97-AF65-F5344CB8AC3E}">
        <p14:creationId xmlns:p14="http://schemas.microsoft.com/office/powerpoint/2010/main" val="3785792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661139369"/>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3496630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67095"/>
            <a:ext cx="9190476" cy="4923809"/>
          </a:xfrm>
          <a:prstGeom prst="rect">
            <a:avLst/>
          </a:prstGeom>
        </p:spPr>
      </p:pic>
    </p:spTree>
    <p:extLst>
      <p:ext uri="{BB962C8B-B14F-4D97-AF65-F5344CB8AC3E}">
        <p14:creationId xmlns:p14="http://schemas.microsoft.com/office/powerpoint/2010/main" val="21863284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7048" y="1219200"/>
            <a:ext cx="9238095" cy="5019048"/>
          </a:xfrm>
          <a:prstGeom prst="rect">
            <a:avLst/>
          </a:prstGeom>
        </p:spPr>
      </p:pic>
    </p:spTree>
    <p:extLst>
      <p:ext uri="{BB962C8B-B14F-4D97-AF65-F5344CB8AC3E}">
        <p14:creationId xmlns:p14="http://schemas.microsoft.com/office/powerpoint/2010/main" val="3543200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087373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1189907852"/>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3940519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132762" y="1371600"/>
            <a:ext cx="9409524" cy="4838095"/>
          </a:xfrm>
          <a:prstGeom prst="rect">
            <a:avLst/>
          </a:prstGeom>
        </p:spPr>
      </p:pic>
    </p:spTree>
    <p:extLst>
      <p:ext uri="{BB962C8B-B14F-4D97-AF65-F5344CB8AC3E}">
        <p14:creationId xmlns:p14="http://schemas.microsoft.com/office/powerpoint/2010/main" val="29375964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7458572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22560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41442180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11540074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36</a:t>
            </a:fld>
            <a:endParaRPr lang="en"/>
          </a:p>
        </p:txBody>
      </p:sp>
    </p:spTree>
    <p:extLst>
      <p:ext uri="{BB962C8B-B14F-4D97-AF65-F5344CB8AC3E}">
        <p14:creationId xmlns:p14="http://schemas.microsoft.com/office/powerpoint/2010/main" val="4257062640"/>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275619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39</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21907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140787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285556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1399603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93240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985324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770070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7882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6242807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09844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543314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96039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60875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964</TotalTime>
  <Words>2338</Words>
  <Application>Microsoft Office PowerPoint</Application>
  <PresentationFormat>On-screen Show (4:3)</PresentationFormat>
  <Paragraphs>387</Paragraphs>
  <Slides>48</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dc:creator>Man Huynh Khuong</dc:creator>
  <cp:lastModifiedBy>dangquantran</cp:lastModifiedBy>
  <cp:revision>472</cp:revision>
  <dcterms:modified xsi:type="dcterms:W3CDTF">2015-12-15T04:05:07Z</dcterms:modified>
</cp:coreProperties>
</file>